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65" r:id="rId4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2C"/>
    <a:srgbClr val="00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405"/>
  </p:normalViewPr>
  <p:slideViewPr>
    <p:cSldViewPr snapToGrid="0">
      <p:cViewPr varScale="1">
        <p:scale>
          <a:sx n="87" d="100"/>
          <a:sy n="87" d="100"/>
        </p:scale>
        <p:origin x="4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y Pinter" userId="49f74432-c78d-4ea5-96a1-2c026eff85ac" providerId="ADAL" clId="{C2A6F275-F3B8-8C4D-911D-687624F4ED55}"/>
    <pc:docChg chg="custSel modSld">
      <pc:chgData name="Carly Pinter" userId="49f74432-c78d-4ea5-96a1-2c026eff85ac" providerId="ADAL" clId="{C2A6F275-F3B8-8C4D-911D-687624F4ED55}" dt="2024-01-10T21:13:16.162" v="1"/>
      <pc:docMkLst>
        <pc:docMk/>
      </pc:docMkLst>
      <pc:sldChg chg="addSp delSp modSp mod">
        <pc:chgData name="Carly Pinter" userId="49f74432-c78d-4ea5-96a1-2c026eff85ac" providerId="ADAL" clId="{C2A6F275-F3B8-8C4D-911D-687624F4ED55}" dt="2024-01-10T21:13:16.162" v="1"/>
        <pc:sldMkLst>
          <pc:docMk/>
          <pc:sldMk cId="1604393355" sldId="265"/>
        </pc:sldMkLst>
        <pc:picChg chg="add mod">
          <ac:chgData name="Carly Pinter" userId="49f74432-c78d-4ea5-96a1-2c026eff85ac" providerId="ADAL" clId="{C2A6F275-F3B8-8C4D-911D-687624F4ED55}" dt="2024-01-10T21:13:16.162" v="1"/>
          <ac:picMkLst>
            <pc:docMk/>
            <pc:sldMk cId="1604393355" sldId="265"/>
            <ac:picMk id="7" creationId="{7501CE05-82DE-74F6-1464-C03C60CDCDC7}"/>
          </ac:picMkLst>
        </pc:picChg>
        <pc:picChg chg="del">
          <ac:chgData name="Carly Pinter" userId="49f74432-c78d-4ea5-96a1-2c026eff85ac" providerId="ADAL" clId="{C2A6F275-F3B8-8C4D-911D-687624F4ED55}" dt="2024-01-10T21:13:15.524" v="0" actId="478"/>
          <ac:picMkLst>
            <pc:docMk/>
            <pc:sldMk cId="1604393355" sldId="265"/>
            <ac:picMk id="8" creationId="{30A9DE03-32F1-7CB3-A674-64C6A78408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2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0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9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4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6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2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3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3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13D1FD1-4BBA-020C-DE07-97A2339E335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8190412"/>
            <a:ext cx="18288000" cy="2096590"/>
            <a:chOff x="0" y="8190412"/>
            <a:chExt cx="18288000" cy="209659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D735984-41B5-646F-0865-23C183D4185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0" y="8190412"/>
              <a:ext cx="18288000" cy="2096590"/>
              <a:chOff x="0" y="8190412"/>
              <a:chExt cx="18288000" cy="209659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0C6A6AF-4C5F-A6D4-C251-E340C72C12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0" y="8190412"/>
                <a:ext cx="18288000" cy="2096589"/>
              </a:xfrm>
              <a:prstGeom prst="rect">
                <a:avLst/>
              </a:prstGeom>
              <a:solidFill>
                <a:srgbClr val="005BBB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25" dirty="0"/>
              </a:p>
            </p:txBody>
          </p:sp>
          <p:pic>
            <p:nvPicPr>
              <p:cNvPr id="10" name="Picture 9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A2B6726E-F53F-9984-5702-6DBA4D7EC6C7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 rotWithShape="1">
              <a:blip r:embed="rId2"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80" t="44040" r="35958" b="39926"/>
              <a:stretch/>
            </p:blipFill>
            <p:spPr>
              <a:xfrm>
                <a:off x="7302121" y="8190412"/>
                <a:ext cx="10985879" cy="2096590"/>
              </a:xfrm>
              <a:prstGeom prst="rect">
                <a:avLst/>
              </a:prstGeom>
            </p:spPr>
          </p:pic>
        </p:grp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6919BA4-65E5-9452-B06E-C61539040987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3549647" y="8813172"/>
              <a:ext cx="3911437" cy="982553"/>
            </a:xfrm>
            <a:prstGeom prst="rect">
              <a:avLst/>
            </a:prstGeom>
            <a:effectLst>
              <a:outerShdw blurRad="152400" dist="25400" dir="5400000" algn="tl" rotWithShape="0">
                <a:prstClr val="black">
                  <a:alpha val="60000"/>
                </a:prstClr>
              </a:outerShdw>
            </a:effectLst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39177518-E47E-A3C1-38EF-70E65A222D2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6916" y="8823209"/>
            <a:ext cx="9791923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&lt;event title here&gt;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01CE05-82DE-74F6-1464-C03C60CDCDC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14" b="15538"/>
          <a:stretch/>
        </p:blipFill>
        <p:spPr>
          <a:xfrm>
            <a:off x="0" y="0"/>
            <a:ext cx="18288000" cy="819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93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A4044525D9146BB7FAFBE6EC6255D" ma:contentTypeVersion="17" ma:contentTypeDescription="Create a new document." ma:contentTypeScope="" ma:versionID="496cbe8861c8d763346f3fdf6747606e">
  <xsd:schema xmlns:xsd="http://www.w3.org/2001/XMLSchema" xmlns:xs="http://www.w3.org/2001/XMLSchema" xmlns:p="http://schemas.microsoft.com/office/2006/metadata/properties" xmlns:ns2="010f92ef-3591-4d10-ad16-a66ca80cce98" xmlns:ns3="2cd029b3-0454-4401-85b9-b635fe646d04" targetNamespace="http://schemas.microsoft.com/office/2006/metadata/properties" ma:root="true" ma:fieldsID="38a25cebf4fe887be974d884557caaa5" ns2:_="" ns3:_="">
    <xsd:import namespace="010f92ef-3591-4d10-ad16-a66ca80cce98"/>
    <xsd:import namespace="2cd029b3-0454-4401-85b9-b635fe646d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f92ef-3591-4d10-ad16-a66ca80cc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9c2756-c3f8-4113-8c05-ab1a31d065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029b3-0454-4401-85b9-b635fe646d0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6585c18-5b9c-4521-b55f-5649814b8f3e}" ma:internalName="TaxCatchAll" ma:showField="CatchAllData" ma:web="2cd029b3-0454-4401-85b9-b635fe646d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100E03-C92D-4508-A4E1-6D5146B652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f92ef-3591-4d10-ad16-a66ca80cce98"/>
    <ds:schemaRef ds:uri="2cd029b3-0454-4401-85b9-b635fe646d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9774E6-840B-43B0-B143-7B018C6E4D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5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Pinter</dc:creator>
  <cp:lastModifiedBy>Carly Pinter</cp:lastModifiedBy>
  <cp:revision>13</cp:revision>
  <dcterms:created xsi:type="dcterms:W3CDTF">2022-12-09T19:03:41Z</dcterms:created>
  <dcterms:modified xsi:type="dcterms:W3CDTF">2024-01-10T21:13:17Z</dcterms:modified>
</cp:coreProperties>
</file>